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5" r:id="rId2"/>
    <p:sldId id="278" r:id="rId3"/>
    <p:sldId id="276" r:id="rId4"/>
    <p:sldId id="256" r:id="rId5"/>
    <p:sldId id="258" r:id="rId6"/>
    <p:sldId id="259" r:id="rId7"/>
    <p:sldId id="262" r:id="rId8"/>
    <p:sldId id="260" r:id="rId9"/>
    <p:sldId id="261" r:id="rId10"/>
    <p:sldId id="263" r:id="rId11"/>
    <p:sldId id="279" r:id="rId12"/>
    <p:sldId id="264" r:id="rId13"/>
    <p:sldId id="265" r:id="rId14"/>
    <p:sldId id="266" r:id="rId15"/>
    <p:sldId id="267" r:id="rId16"/>
    <p:sldId id="268" r:id="rId17"/>
    <p:sldId id="269" r:id="rId18"/>
    <p:sldId id="274" r:id="rId19"/>
    <p:sldId id="270" r:id="rId20"/>
    <p:sldId id="272" r:id="rId21"/>
    <p:sldId id="271" r:id="rId22"/>
    <p:sldId id="277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05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7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9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10.jpeg"/><Relationship Id="rId2" Type="http://schemas.openxmlformats.org/officeDocument/2006/relationships/video" Target="https://www.youtube.com/embed/iCzPV0IM9-A?feature=oembed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F0330-BC88-49DE-B4E5-C0DF3DBA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59" y="138545"/>
            <a:ext cx="10353762" cy="928256"/>
          </a:xfrm>
        </p:spPr>
        <p:txBody>
          <a:bodyPr>
            <a:normAutofit fontScale="90000"/>
          </a:bodyPr>
          <a:lstStyle/>
          <a:p>
            <a:r>
              <a:rPr lang="es-CL" dirty="0"/>
              <a:t>Historia, Geografía y Ciencias Sociales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AF74A6-B3EE-429A-B56A-0C8C9311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617" y="4419600"/>
            <a:ext cx="4658939" cy="1371599"/>
          </a:xfrm>
        </p:spPr>
        <p:txBody>
          <a:bodyPr/>
          <a:lstStyle/>
          <a:p>
            <a:r>
              <a:rPr lang="es-CL" dirty="0"/>
              <a:t>Prof. Ximena Aravena Díaz</a:t>
            </a:r>
          </a:p>
          <a:p>
            <a:r>
              <a:rPr lang="es-CL" dirty="0"/>
              <a:t>Octavos Básicos</a:t>
            </a:r>
          </a:p>
          <a:p>
            <a:r>
              <a:rPr lang="es-CL" dirty="0"/>
              <a:t>ELAR 27 de Abril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F14F47-EA10-420E-BEB0-650D411C6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67" y="938212"/>
            <a:ext cx="6381750" cy="559117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6026404-6206-4483-9131-C8CB2B14C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51">
        <p:split orient="vert"/>
      </p:transition>
    </mc:Choice>
    <mc:Fallback xmlns="">
      <p:transition spd="slow" advTm="170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1ED66-9955-4506-AD41-1EAB79A1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B3267F-C145-4DCB-A99B-13DCF7A92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584DEF-1772-42FC-80A8-29714445F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E27B17-3BEE-4D57-8E82-704244C0B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154">
        <p:split orient="vert"/>
      </p:transition>
    </mc:Choice>
    <mc:Fallback xmlns="">
      <p:transition spd="slow" advTm="901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EE301-6D1D-4DA8-858E-CDB56EC5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2F2FF2-FB81-4741-B3E6-EA4F4AC10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43221D-A8FD-4D3A-9824-3F5AE2669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7" y="197426"/>
            <a:ext cx="11312238" cy="66082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EE5D43-5B6A-4F50-910E-B5C5973D3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790">
        <p:split orient="vert"/>
      </p:transition>
    </mc:Choice>
    <mc:Fallback xmlns="">
      <p:transition spd="slow" advTm="317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CE263-DD3D-4341-AC1D-CF3F7C80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FF52EC-66C2-498E-B5E1-499D24FB7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E07C43-EE53-4C67-AF3E-41119B921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964"/>
            <a:ext cx="12192000" cy="624672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0CC76B-D3B3-4C29-B52D-4841AB33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899">
        <p:split orient="vert"/>
      </p:transition>
    </mc:Choice>
    <mc:Fallback xmlns="">
      <p:transition spd="slow" advTm="1248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DBC87-AD6A-4279-B847-21C41E87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1F2DA9-1800-442F-89F0-69A053934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07D7AC-E3CA-4CD0-B6D6-7B2ED21DC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0322"/>
            <a:ext cx="12192000" cy="63773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772E56-CAC6-43CA-9CDE-C3E444466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252">
        <p:split orient="vert"/>
      </p:transition>
    </mc:Choice>
    <mc:Fallback xmlns="">
      <p:transition spd="slow" advTm="742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AF061-DBB9-4F8C-BB27-0F7D8DA3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9DE304-F846-4BFA-9DC7-0421E3784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03BD49-D076-4E85-B75B-FD49F4EF5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580"/>
            <a:ext cx="12192000" cy="63628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0A1279-D8F4-4F46-BCF0-2422D615E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737">
        <p:split orient="vert"/>
      </p:transition>
    </mc:Choice>
    <mc:Fallback xmlns="">
      <p:transition spd="slow" advTm="427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37704-D443-4FBB-9B54-36CDCC06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052D9A-A37C-4498-A96F-32C9B2F61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A4EA3F-2063-4BA8-B30B-286CF07BC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77"/>
          <a:stretch/>
        </p:blipFill>
        <p:spPr>
          <a:xfrm>
            <a:off x="0" y="211294"/>
            <a:ext cx="10609943" cy="64354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F5D123-7CF4-4F8B-BC62-2FE7E6C54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52">
        <p:split orient="vert"/>
      </p:transition>
    </mc:Choice>
    <mc:Fallback xmlns="">
      <p:transition spd="slow" advTm="230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13D51-F764-4D8C-BAC0-EE7B8E81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6280F-55C0-4E82-ABC0-4A7F11718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5C4DC9-7611-47B3-87D5-89AF04474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294"/>
            <a:ext cx="12192000" cy="643541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C3EE83-03DD-4EE1-9459-9041B10D6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372">
        <p:split orient="vert"/>
      </p:transition>
    </mc:Choice>
    <mc:Fallback xmlns="">
      <p:transition spd="slow" advTm="503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46321-B096-404A-BB1F-406914E5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40F40-C094-449E-AA4E-E76C36143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F89C2D-245A-4A7A-B446-AE6352906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265"/>
            <a:ext cx="12192000" cy="64934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84AFF9-E87E-400F-9BFB-25CE7FBFB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40">
        <p:split orient="vert"/>
      </p:transition>
    </mc:Choice>
    <mc:Fallback xmlns="">
      <p:transition spd="slow" advTm="381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2234F-7106-45D7-9BA7-620F4E50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E09EA9-89F3-4CED-87DC-C4CF6804B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C039C4-0948-4451-9606-A4E23BA3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00"/>
            <a:ext cx="12192000" cy="64354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D3FBD6-1A44-4DA1-AADA-5CFC6C9CC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129">
        <p:split orient="vert"/>
      </p:transition>
    </mc:Choice>
    <mc:Fallback xmlns="">
      <p:transition spd="slow" advTm="481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0FB20-FF80-4017-A88C-3033A404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14FF15-A65E-4F25-AFFF-4ED694077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FB6C35-7156-4D13-BF81-67F25394C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216C58-5F38-4CCE-B2A3-05781F35A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834">
        <p:split orient="vert"/>
      </p:transition>
    </mc:Choice>
    <mc:Fallback xmlns="">
      <p:transition spd="slow" advTm="418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B5817E-AAE3-4F6D-BA21-F255C280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FA481D-C652-445D-9BD5-EDC1AA6D5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63EFF3-41FD-41B7-8520-AAAE0E788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707" y="360218"/>
            <a:ext cx="6690732" cy="579119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6B310D2-761B-48FF-B3A5-31F397189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582">
        <p:split orient="vert"/>
      </p:transition>
    </mc:Choice>
    <mc:Fallback xmlns="">
      <p:transition spd="slow" advTm="3158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E43C0-5E4F-4FAC-B417-77ABF6DE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CB927-9336-4538-A12F-C57C4620A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A647ED-16E7-4B31-A362-ABAA728A1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7" r="11905"/>
          <a:stretch/>
        </p:blipFill>
        <p:spPr>
          <a:xfrm>
            <a:off x="145144" y="3347"/>
            <a:ext cx="12046856" cy="685465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E76261-C124-4679-AD4A-6C441F035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9041">
        <p:split orient="vert"/>
      </p:transition>
    </mc:Choice>
    <mc:Fallback xmlns="">
      <p:transition spd="slow" advTm="11904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8F97A-A130-42A4-A212-F4DEA3821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4006548" cy="1257300"/>
          </a:xfrm>
        </p:spPr>
        <p:txBody>
          <a:bodyPr>
            <a:normAutofit fontScale="90000"/>
          </a:bodyPr>
          <a:lstStyle/>
          <a:p>
            <a:r>
              <a:rPr lang="es-CL" dirty="0"/>
              <a:t>A propósito de comer mucho en esta cuarentena…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555619-3AE8-408C-9F7D-9BDBB5A88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157" y="195262"/>
            <a:ext cx="6477000" cy="64674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B1CDB1-B9DC-4C13-B5F2-E38D65C4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02">
        <p:split orient="vert"/>
      </p:transition>
    </mc:Choice>
    <mc:Fallback xmlns="">
      <p:transition spd="slow" advTm="196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2CE42-3F20-4E02-97B8-137C475B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Próxima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EBE7B4-3ABF-4B59-9223-9123279A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Analizar las centralidades del Humanismo y el Renacimiento</a:t>
            </a:r>
          </a:p>
          <a:p>
            <a:r>
              <a:rPr lang="es-CL" dirty="0"/>
              <a:t>Reforma y Contrarreforma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6369DD-DC5E-475F-AA5A-6B8E72B8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70" y="3438524"/>
            <a:ext cx="3333750" cy="23526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700C64-5FB7-46FD-9ABC-03407536F272}"/>
              </a:ext>
            </a:extLst>
          </p:cNvPr>
          <p:cNvSpPr txBox="1"/>
          <p:nvPr/>
        </p:nvSpPr>
        <p:spPr>
          <a:xfrm>
            <a:off x="8021782" y="3228109"/>
            <a:ext cx="29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¡NOS VEMOS!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F91105-82FE-4773-B4A1-903FC8217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62">
        <p:split orient="vert"/>
      </p:transition>
    </mc:Choice>
    <mc:Fallback xmlns="">
      <p:transition spd="slow" advTm="640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FC169-6ADC-4D49-9CF7-15A0C782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B5D673-BC32-4D97-907C-85F27B4E7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4800" dirty="0"/>
              <a:t>¿De dónde venimos, dónde estamos y para dónde vamos?</a:t>
            </a:r>
          </a:p>
          <a:p>
            <a:r>
              <a:rPr lang="es-CL" sz="4800" dirty="0"/>
              <a:t>*DALE PLAY A LA SIGUIENTE DIAPO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8FCF2C-F573-4E82-9C53-C8976451D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8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371">
        <p:split orient="vert"/>
      </p:transition>
    </mc:Choice>
    <mc:Fallback xmlns="">
      <p:transition spd="slow" advTm="303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Elementos multimedia en línea 2" title="Historia Universal en 4 minutos (Lￃﾭnea de tiempo)">
            <a:hlinkClick r:id="" action="ppaction://media"/>
            <a:extLst>
              <a:ext uri="{FF2B5EF4-FFF2-40B4-BE49-F238E27FC236}">
                <a16:creationId xmlns:a16="http://schemas.microsoft.com/office/drawing/2014/main" id="{70D4D7E6-A383-405F-9FEE-DA611F7935A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52400" y="85725"/>
            <a:ext cx="12039600" cy="67722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0C180F-9D45-4682-98EC-7954CBAC31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50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3721">
        <p:split orient="vert"/>
      </p:transition>
    </mc:Choice>
    <mc:Fallback>
      <p:transition spd="slow" advTm="2537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AB9D2-F3EA-46D8-8E1E-FA2077BC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CA41C3-F421-4666-B30D-9A9F730E7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3361AF-DCCA-41CC-A46A-CE21BF59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3347"/>
            <a:ext cx="12192000" cy="68546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D9CCA0-CC40-4907-AF7A-F0F2BB5AF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80">
        <p:split orient="vert"/>
      </p:transition>
    </mc:Choice>
    <mc:Fallback xmlns="">
      <p:transition spd="slow" advTm="49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92091-2C35-4CB8-87E2-7F398896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E727AB-0EBB-4BBE-A4B4-DE8646B3B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A3D9A0-A879-4A6D-9BF1-DC2A4DC41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655"/>
            <a:ext cx="12192000" cy="61791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7925FF-C088-4BF1-981F-BC3B22773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32">
        <p:split orient="vert"/>
      </p:transition>
    </mc:Choice>
    <mc:Fallback xmlns="">
      <p:transition spd="slow" advTm="2233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6B82AC-A423-4953-AFD1-458828370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295"/>
          <a:stretch/>
        </p:blipFill>
        <p:spPr>
          <a:xfrm>
            <a:off x="0" y="166255"/>
            <a:ext cx="10571018" cy="65393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5ED83E-93A5-4FBD-81CE-7BDEC9CF0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73">
        <p:split orient="vert"/>
      </p:transition>
    </mc:Choice>
    <mc:Fallback xmlns="">
      <p:transition spd="slow" advTm="500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E8BAE-E4F8-4598-B214-C966661D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52B23-9F39-435E-A984-B8623A4CB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1655E7-8F51-489D-B50B-BF2ABB3D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4CFA8A-EADA-4303-B2E4-F4578C91E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23">
        <p:split orient="vert"/>
      </p:transition>
    </mc:Choice>
    <mc:Fallback xmlns="">
      <p:transition spd="slow" advTm="930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A0C64-69E7-462E-BF54-6AE64358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4C6B1C-A5E7-4F92-873F-5C3EA0694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948C28-23B1-4991-93C1-2EB4A2DDB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C4BE8D-246E-4C1D-A143-A1506CD77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4949">
        <p:split orient="vert"/>
      </p:transition>
    </mc:Choice>
    <mc:Fallback xmlns="">
      <p:transition spd="slow" advTm="1549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92441"/>
      </a:dk2>
      <a:lt2>
        <a:srgbClr val="E2E8E7"/>
      </a:lt2>
      <a:accent1>
        <a:srgbClr val="C34D60"/>
      </a:accent1>
      <a:accent2>
        <a:srgbClr val="B13B7F"/>
      </a:accent2>
      <a:accent3>
        <a:srgbClr val="C34DC2"/>
      </a:accent3>
      <a:accent4>
        <a:srgbClr val="813BB1"/>
      </a:accent4>
      <a:accent5>
        <a:srgbClr val="614DC3"/>
      </a:accent5>
      <a:accent6>
        <a:srgbClr val="3B58B1"/>
      </a:accent6>
      <a:hlink>
        <a:srgbClr val="825EC9"/>
      </a:hlink>
      <a:folHlink>
        <a:srgbClr val="7F7F7F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65</Words>
  <Application>Microsoft Office PowerPoint</Application>
  <PresentationFormat>Panorámica</PresentationFormat>
  <Paragraphs>12</Paragraphs>
  <Slides>22</Slides>
  <Notes>0</Notes>
  <HiddenSlides>0</HiddenSlides>
  <MMClips>23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5" baseType="lpstr">
      <vt:lpstr>Gill Sans MT</vt:lpstr>
      <vt:lpstr>Wingdings 2</vt:lpstr>
      <vt:lpstr>SlateVTI</vt:lpstr>
      <vt:lpstr>Historia, Geografía y Ciencias Sociales 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 propósito de comer mucho en esta cuarentena…</vt:lpstr>
      <vt:lpstr>Próxima clase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</dc:creator>
  <cp:lastModifiedBy>Alumno</cp:lastModifiedBy>
  <cp:revision>27</cp:revision>
  <dcterms:created xsi:type="dcterms:W3CDTF">2020-04-25T00:55:14Z</dcterms:created>
  <dcterms:modified xsi:type="dcterms:W3CDTF">2020-04-27T01:20:40Z</dcterms:modified>
</cp:coreProperties>
</file>